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35A70B-9404-4669-A342-B930EDFFE0E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573494-909D-486F-8EE4-366C75F3D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Chinese Link</a:t>
            </a:r>
            <a:br>
              <a:rPr lang="en-US" sz="4800" dirty="0" smtClean="0"/>
            </a:br>
            <a:r>
              <a:rPr lang="en-US" sz="4800" dirty="0" smtClean="0"/>
              <a:t>Lesson 16 Hobbies an Sports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45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554162"/>
          </a:xfrm>
        </p:spPr>
        <p:txBody>
          <a:bodyPr anchor="t">
            <a:noAutofit/>
          </a:bodyPr>
          <a:lstStyle/>
          <a:p>
            <a:r>
              <a:rPr lang="en-US" altLang="zh-CN" sz="4800" dirty="0"/>
              <a:t>A: </a:t>
            </a:r>
            <a:r>
              <a:rPr lang="zh-CN" altLang="en-US" sz="4800" dirty="0" smtClean="0"/>
              <a:t>英文老師教書教得</a:t>
            </a:r>
            <a:r>
              <a:rPr lang="zh-CN" altLang="en-US" sz="4800" dirty="0"/>
              <a:t>怎麼樣？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en-US" altLang="zh-CN" sz="4800" dirty="0"/>
              <a:t>B</a:t>
            </a:r>
            <a:r>
              <a:rPr lang="en-US" altLang="zh-CN" sz="4800" dirty="0" smtClean="0"/>
              <a:t>: </a:t>
            </a:r>
            <a:r>
              <a:rPr lang="zh-CN" altLang="en-US" sz="4800" dirty="0" smtClean="0"/>
              <a:t>英</a:t>
            </a:r>
            <a:r>
              <a:rPr lang="zh-CN" altLang="en-US" sz="4800" dirty="0"/>
              <a:t>文老師教書教</a:t>
            </a:r>
            <a:r>
              <a:rPr lang="zh-CN" altLang="en-US" sz="4800" dirty="0" smtClean="0"/>
              <a:t>得</a:t>
            </a:r>
            <a:r>
              <a:rPr lang="en-US" altLang="zh-CN" sz="4800" dirty="0"/>
              <a:t>_______</a:t>
            </a:r>
            <a:r>
              <a:rPr lang="zh-CN" altLang="en-US" sz="4800" dirty="0"/>
              <a:t>。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88" y="2704956"/>
            <a:ext cx="4210212" cy="3727072"/>
          </a:xfrm>
        </p:spPr>
      </p:pic>
    </p:spTree>
    <p:extLst>
      <p:ext uri="{BB962C8B-B14F-4D97-AF65-F5344CB8AC3E}">
        <p14:creationId xmlns:p14="http://schemas.microsoft.com/office/powerpoint/2010/main" val="318005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630362"/>
          </a:xfrm>
        </p:spPr>
        <p:txBody>
          <a:bodyPr anchor="t">
            <a:normAutofit fontScale="90000"/>
          </a:bodyPr>
          <a:lstStyle/>
          <a:p>
            <a:r>
              <a:rPr lang="en-US" altLang="zh-CN" sz="5000" dirty="0"/>
              <a:t>A: </a:t>
            </a:r>
            <a:r>
              <a:rPr lang="zh-CN" altLang="en-US" sz="5000" dirty="0" smtClean="0"/>
              <a:t>弟弟過生日過得怎</a:t>
            </a:r>
            <a:r>
              <a:rPr lang="zh-CN" altLang="en-US" sz="5000" dirty="0"/>
              <a:t>麼樣？</a:t>
            </a:r>
            <a:r>
              <a:rPr lang="en-US" altLang="zh-CN" sz="5000" dirty="0"/>
              <a:t/>
            </a:r>
            <a:br>
              <a:rPr lang="en-US" altLang="zh-CN" sz="5000" dirty="0"/>
            </a:br>
            <a:r>
              <a:rPr lang="en-US" altLang="zh-CN" sz="5000" dirty="0"/>
              <a:t>B</a:t>
            </a:r>
            <a:r>
              <a:rPr lang="en-US" altLang="zh-CN" sz="5000" dirty="0" smtClean="0"/>
              <a:t>: </a:t>
            </a:r>
            <a:r>
              <a:rPr lang="zh-CN" altLang="en-US" sz="5000" dirty="0" smtClean="0"/>
              <a:t>弟</a:t>
            </a:r>
            <a:r>
              <a:rPr lang="zh-CN" altLang="en-US" sz="5000" dirty="0"/>
              <a:t>弟過生日</a:t>
            </a:r>
            <a:r>
              <a:rPr lang="zh-CN" altLang="en-US" sz="5000" dirty="0" smtClean="0"/>
              <a:t>過得</a:t>
            </a:r>
            <a:r>
              <a:rPr lang="en-US" altLang="zh-CN" sz="5000" dirty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230118"/>
            <a:ext cx="3962400" cy="4102045"/>
          </a:xfrm>
        </p:spPr>
      </p:pic>
    </p:spTree>
    <p:extLst>
      <p:ext uri="{BB962C8B-B14F-4D97-AF65-F5344CB8AC3E}">
        <p14:creationId xmlns:p14="http://schemas.microsoft.com/office/powerpoint/2010/main" val="40720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782762"/>
          </a:xfrm>
        </p:spPr>
        <p:txBody>
          <a:bodyPr anchor="t">
            <a:noAutofit/>
          </a:bodyPr>
          <a:lstStyle/>
          <a:p>
            <a:r>
              <a:rPr lang="en-US" altLang="zh-CN" sz="5500" dirty="0"/>
              <a:t>A: </a:t>
            </a:r>
            <a:r>
              <a:rPr lang="zh-CN" altLang="en-US" sz="5500" dirty="0" smtClean="0"/>
              <a:t>哥哥鍛煉得</a:t>
            </a:r>
            <a:r>
              <a:rPr lang="zh-CN" altLang="en-US" sz="5500" dirty="0"/>
              <a:t>怎麼樣？</a:t>
            </a:r>
            <a:r>
              <a:rPr lang="en-US" altLang="zh-CN" sz="5500" dirty="0"/>
              <a:t/>
            </a:r>
            <a:br>
              <a:rPr lang="en-US" altLang="zh-CN" sz="5500" dirty="0"/>
            </a:br>
            <a:r>
              <a:rPr lang="en-US" altLang="zh-CN" sz="5500" dirty="0"/>
              <a:t>B</a:t>
            </a:r>
            <a:r>
              <a:rPr lang="en-US" altLang="zh-CN" sz="5500" dirty="0" smtClean="0"/>
              <a:t>:</a:t>
            </a:r>
            <a:r>
              <a:rPr lang="zh-CN" altLang="en-US" sz="5500" dirty="0"/>
              <a:t>哥哥鍛煉</a:t>
            </a:r>
            <a:r>
              <a:rPr lang="zh-CN" altLang="en-US" sz="5500" dirty="0" smtClean="0"/>
              <a:t>得</a:t>
            </a:r>
            <a:r>
              <a:rPr lang="en-US" altLang="zh-CN" sz="5500" dirty="0"/>
              <a:t>_______</a:t>
            </a:r>
            <a:r>
              <a:rPr lang="zh-CN" altLang="en-US" sz="5500" dirty="0"/>
              <a:t>。</a:t>
            </a:r>
            <a:endParaRPr lang="en-US" sz="55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8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3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087562"/>
          </a:xfrm>
        </p:spPr>
        <p:txBody>
          <a:bodyPr anchor="t">
            <a:normAutofit/>
          </a:bodyPr>
          <a:lstStyle/>
          <a:p>
            <a:r>
              <a:rPr lang="en-US" altLang="zh-CN" sz="5500" dirty="0"/>
              <a:t>A: </a:t>
            </a:r>
            <a:r>
              <a:rPr lang="zh-CN" altLang="en-US" sz="5500" dirty="0" smtClean="0"/>
              <a:t>小美開車開得</a:t>
            </a:r>
            <a:r>
              <a:rPr lang="zh-CN" altLang="en-US" sz="5500" dirty="0"/>
              <a:t>怎麼樣？</a:t>
            </a:r>
            <a:r>
              <a:rPr lang="en-US" altLang="zh-CN" sz="5500" dirty="0"/>
              <a:t/>
            </a:r>
            <a:br>
              <a:rPr lang="en-US" altLang="zh-CN" sz="5500" dirty="0"/>
            </a:br>
            <a:r>
              <a:rPr lang="en-US" altLang="zh-CN" sz="5500" dirty="0"/>
              <a:t>B</a:t>
            </a:r>
            <a:r>
              <a:rPr lang="en-US" altLang="zh-CN" sz="5500" dirty="0" smtClean="0"/>
              <a:t>: </a:t>
            </a:r>
            <a:r>
              <a:rPr lang="zh-CN" altLang="en-US" sz="5500" dirty="0" smtClean="0"/>
              <a:t>小</a:t>
            </a:r>
            <a:r>
              <a:rPr lang="zh-CN" altLang="en-US" sz="5500" dirty="0"/>
              <a:t>美開車開</a:t>
            </a:r>
            <a:r>
              <a:rPr lang="zh-CN" altLang="en-US" sz="5500" dirty="0" smtClean="0"/>
              <a:t>得</a:t>
            </a:r>
            <a:r>
              <a:rPr lang="en-US" altLang="zh-CN" sz="5500" dirty="0" smtClean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6096000" cy="371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2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239962"/>
          </a:xfrm>
        </p:spPr>
        <p:txBody>
          <a:bodyPr anchor="t">
            <a:normAutofit/>
          </a:bodyPr>
          <a:lstStyle/>
          <a:p>
            <a:r>
              <a:rPr lang="en-US" altLang="zh-CN" sz="6600" dirty="0"/>
              <a:t>A: </a:t>
            </a:r>
            <a:r>
              <a:rPr lang="zh-CN" altLang="en-US" sz="6600" dirty="0" smtClean="0"/>
              <a:t>花兒開得</a:t>
            </a:r>
            <a:r>
              <a:rPr lang="zh-CN" altLang="en-US" sz="6600" dirty="0"/>
              <a:t>怎麼樣？</a:t>
            </a:r>
            <a:r>
              <a:rPr lang="en-US" altLang="zh-CN" sz="6600" dirty="0"/>
              <a:t/>
            </a:r>
            <a:br>
              <a:rPr lang="en-US" altLang="zh-CN" sz="6600" dirty="0"/>
            </a:br>
            <a:r>
              <a:rPr lang="en-US" altLang="zh-CN" sz="6600" dirty="0"/>
              <a:t>B</a:t>
            </a:r>
            <a:r>
              <a:rPr lang="en-US" altLang="zh-CN" sz="6600" dirty="0" smtClean="0"/>
              <a:t>: </a:t>
            </a:r>
            <a:r>
              <a:rPr lang="zh-CN" altLang="en-US" sz="6600" dirty="0" smtClean="0"/>
              <a:t>花</a:t>
            </a:r>
            <a:r>
              <a:rPr lang="zh-CN" altLang="en-US" sz="6600" dirty="0"/>
              <a:t>兒開</a:t>
            </a:r>
            <a:r>
              <a:rPr lang="zh-CN" altLang="en-US" sz="6600" dirty="0" smtClean="0"/>
              <a:t>得</a:t>
            </a:r>
            <a:r>
              <a:rPr lang="en-US" altLang="zh-CN" sz="6600" dirty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63180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74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782762"/>
          </a:xfrm>
        </p:spPr>
        <p:txBody>
          <a:bodyPr anchor="t">
            <a:normAutofit fontScale="90000"/>
          </a:bodyPr>
          <a:lstStyle/>
          <a:p>
            <a:r>
              <a:rPr lang="en-US" altLang="zh-CN" sz="5500" dirty="0"/>
              <a:t>A: </a:t>
            </a:r>
            <a:r>
              <a:rPr lang="zh-CN" altLang="en-US" sz="5500" dirty="0" smtClean="0"/>
              <a:t>弟弟洗澡洗得</a:t>
            </a:r>
            <a:r>
              <a:rPr lang="zh-CN" altLang="en-US" sz="5500" dirty="0"/>
              <a:t>怎麼樣？</a:t>
            </a:r>
            <a:r>
              <a:rPr lang="en-US" altLang="zh-CN" sz="5500" dirty="0"/>
              <a:t/>
            </a:r>
            <a:br>
              <a:rPr lang="en-US" altLang="zh-CN" sz="5500" dirty="0"/>
            </a:br>
            <a:r>
              <a:rPr lang="en-US" altLang="zh-CN" sz="5500" dirty="0"/>
              <a:t>B</a:t>
            </a:r>
            <a:r>
              <a:rPr lang="en-US" altLang="zh-CN" sz="5500" dirty="0" smtClean="0"/>
              <a:t>: </a:t>
            </a:r>
            <a:r>
              <a:rPr lang="zh-CN" altLang="en-US" sz="5500" dirty="0" smtClean="0"/>
              <a:t>弟</a:t>
            </a:r>
            <a:r>
              <a:rPr lang="zh-CN" altLang="en-US" sz="5500" dirty="0"/>
              <a:t>弟洗澡洗</a:t>
            </a:r>
            <a:r>
              <a:rPr lang="zh-CN" altLang="en-US" sz="5500" dirty="0" smtClean="0"/>
              <a:t>得</a:t>
            </a:r>
            <a:r>
              <a:rPr lang="en-US" altLang="zh-CN" sz="5500" dirty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16467"/>
            <a:ext cx="3886200" cy="40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20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630362"/>
          </a:xfrm>
        </p:spPr>
        <p:txBody>
          <a:bodyPr anchor="t">
            <a:normAutofit fontScale="90000"/>
          </a:bodyPr>
          <a:lstStyle/>
          <a:p>
            <a:r>
              <a:rPr lang="en-US" altLang="zh-CN" sz="4400" dirty="0"/>
              <a:t>A: </a:t>
            </a:r>
            <a:r>
              <a:rPr lang="zh-CN" altLang="en-US" sz="4400" dirty="0" smtClean="0"/>
              <a:t>小英和她男朋友跳舞跳得</a:t>
            </a:r>
            <a:r>
              <a:rPr lang="zh-CN" altLang="en-US" sz="4400" dirty="0"/>
              <a:t>怎麼樣？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/>
              <a:t>B</a:t>
            </a:r>
            <a:r>
              <a:rPr lang="en-US" altLang="zh-CN" sz="4400" smtClean="0"/>
              <a:t>: </a:t>
            </a:r>
            <a:r>
              <a:rPr lang="zh-CN" altLang="en-US" sz="4400" smtClean="0"/>
              <a:t>小</a:t>
            </a:r>
            <a:r>
              <a:rPr lang="zh-CN" altLang="en-US" sz="4400" dirty="0"/>
              <a:t>英和她男朋友跳舞跳</a:t>
            </a:r>
            <a:r>
              <a:rPr lang="zh-CN" altLang="en-US" sz="4400" dirty="0" smtClean="0"/>
              <a:t>得</a:t>
            </a:r>
            <a:r>
              <a:rPr lang="en-US" altLang="zh-CN" sz="4400" dirty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962400" cy="438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 anchor="t">
            <a:noAutofit/>
          </a:bodyPr>
          <a:lstStyle/>
          <a:p>
            <a:r>
              <a:rPr lang="en-US" altLang="zh-CN" sz="5400" dirty="0" smtClean="0"/>
              <a:t>A: </a:t>
            </a:r>
            <a:r>
              <a:rPr lang="zh-CN" altLang="en-US" sz="5400" dirty="0" smtClean="0"/>
              <a:t>妹妹打籃球打得怎麼樣？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5400" dirty="0" smtClean="0"/>
              <a:t>B: </a:t>
            </a:r>
            <a:r>
              <a:rPr lang="zh-CN" altLang="en-US" sz="5400" dirty="0" smtClean="0"/>
              <a:t>妹</a:t>
            </a:r>
            <a:r>
              <a:rPr lang="zh-CN" altLang="en-US" sz="5400" dirty="0"/>
              <a:t>妹打籃球打</a:t>
            </a:r>
            <a:r>
              <a:rPr lang="zh-CN" altLang="en-US" sz="5400" dirty="0" smtClean="0"/>
              <a:t>得</a:t>
            </a:r>
            <a:r>
              <a:rPr lang="en-US" altLang="zh-CN" sz="5400" dirty="0" smtClean="0"/>
              <a:t>_______</a:t>
            </a:r>
            <a:r>
              <a:rPr lang="zh-CN" altLang="en-US" sz="5400" dirty="0" smtClean="0"/>
              <a:t>。</a:t>
            </a: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163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8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630362"/>
          </a:xfrm>
        </p:spPr>
        <p:txBody>
          <a:bodyPr anchor="t">
            <a:noAutofit/>
          </a:bodyPr>
          <a:lstStyle/>
          <a:p>
            <a:r>
              <a:rPr lang="en-US" altLang="zh-CN" sz="5400" dirty="0"/>
              <a:t>A: </a:t>
            </a:r>
            <a:r>
              <a:rPr lang="zh-CN" altLang="en-US" sz="5400" dirty="0"/>
              <a:t>姐</a:t>
            </a:r>
            <a:r>
              <a:rPr lang="zh-CN" altLang="en-US" sz="5400" dirty="0" smtClean="0"/>
              <a:t>姐做蛋糕做得怎</a:t>
            </a:r>
            <a:r>
              <a:rPr lang="zh-CN" altLang="en-US" sz="5400" dirty="0"/>
              <a:t>麼樣？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altLang="zh-CN" sz="5400" dirty="0"/>
              <a:t>B</a:t>
            </a:r>
            <a:r>
              <a:rPr lang="en-US" altLang="zh-CN" sz="5400" dirty="0" smtClean="0"/>
              <a:t>: </a:t>
            </a:r>
            <a:r>
              <a:rPr lang="zh-CN" altLang="en-US" sz="5400" dirty="0" smtClean="0"/>
              <a:t>姐</a:t>
            </a:r>
            <a:r>
              <a:rPr lang="zh-CN" altLang="en-US" sz="5400" dirty="0"/>
              <a:t>姐做蛋糕做得</a:t>
            </a:r>
            <a:r>
              <a:rPr lang="en-US" altLang="zh-CN" sz="5400" dirty="0" smtClean="0"/>
              <a:t>_______</a:t>
            </a:r>
            <a:r>
              <a:rPr lang="zh-CN" altLang="en-US" sz="5400" dirty="0"/>
              <a:t>。</a:t>
            </a:r>
            <a:endParaRPr lang="en-US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570537" cy="43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8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 anchor="t">
            <a:noAutofit/>
          </a:bodyPr>
          <a:lstStyle/>
          <a:p>
            <a:r>
              <a:rPr lang="en-US" altLang="zh-CN" sz="5400" dirty="0"/>
              <a:t>A: </a:t>
            </a:r>
            <a:r>
              <a:rPr lang="zh-CN" altLang="en-US" sz="5400" dirty="0" smtClean="0"/>
              <a:t>媽媽吃餃子吃得怎</a:t>
            </a:r>
            <a:r>
              <a:rPr lang="zh-CN" altLang="en-US" sz="5400" dirty="0"/>
              <a:t>麼樣？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altLang="zh-CN" sz="5400" dirty="0"/>
              <a:t>B</a:t>
            </a:r>
            <a:r>
              <a:rPr lang="en-US" altLang="zh-CN" sz="5400" dirty="0" smtClean="0"/>
              <a:t>: </a:t>
            </a:r>
            <a:r>
              <a:rPr lang="zh-CN" altLang="en-US" sz="5400" dirty="0" smtClean="0"/>
              <a:t>媽</a:t>
            </a:r>
            <a:r>
              <a:rPr lang="zh-CN" altLang="en-US" sz="5400" dirty="0"/>
              <a:t>媽吃餃子吃</a:t>
            </a:r>
            <a:r>
              <a:rPr lang="zh-CN" altLang="en-US" sz="5400" dirty="0" smtClean="0"/>
              <a:t>得</a:t>
            </a:r>
            <a:r>
              <a:rPr lang="en-US" altLang="zh-CN" sz="5400" dirty="0"/>
              <a:t>_______</a:t>
            </a:r>
            <a:r>
              <a:rPr lang="zh-CN" altLang="en-US" sz="5400" dirty="0"/>
              <a:t>。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334000" cy="4051942"/>
          </a:xfrm>
        </p:spPr>
      </p:pic>
    </p:spTree>
    <p:extLst>
      <p:ext uri="{BB962C8B-B14F-4D97-AF65-F5344CB8AC3E}">
        <p14:creationId xmlns:p14="http://schemas.microsoft.com/office/powerpoint/2010/main" val="8290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2011362"/>
          </a:xfrm>
        </p:spPr>
        <p:txBody>
          <a:bodyPr anchor="t">
            <a:noAutofit/>
          </a:bodyPr>
          <a:lstStyle/>
          <a:p>
            <a:r>
              <a:rPr lang="en-US" altLang="zh-CN" sz="5400" dirty="0"/>
              <a:t>A: </a:t>
            </a:r>
            <a:r>
              <a:rPr lang="zh-CN" altLang="en-US" sz="5400" dirty="0" smtClean="0"/>
              <a:t>教練教游泳教得</a:t>
            </a:r>
            <a:r>
              <a:rPr lang="zh-CN" altLang="en-US" sz="5400" dirty="0"/>
              <a:t>怎麼樣？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altLang="zh-CN" sz="5400" dirty="0"/>
              <a:t>B</a:t>
            </a:r>
            <a:r>
              <a:rPr lang="en-US" altLang="zh-CN" sz="5400" dirty="0" smtClean="0"/>
              <a:t>: </a:t>
            </a:r>
            <a:r>
              <a:rPr lang="zh-CN" altLang="en-US" sz="5400" dirty="0" smtClean="0"/>
              <a:t>教</a:t>
            </a:r>
            <a:r>
              <a:rPr lang="zh-CN" altLang="en-US" sz="5400" dirty="0"/>
              <a:t>練教游泳教</a:t>
            </a:r>
            <a:r>
              <a:rPr lang="zh-CN" altLang="en-US" sz="5400" dirty="0" smtClean="0"/>
              <a:t>得</a:t>
            </a:r>
            <a:r>
              <a:rPr lang="en-US" altLang="zh-CN" sz="5400" dirty="0" smtClean="0"/>
              <a:t>_____</a:t>
            </a:r>
            <a:r>
              <a:rPr lang="zh-CN" altLang="en-US" sz="5400" dirty="0"/>
              <a:t>。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6324600" cy="3779371"/>
          </a:xfrm>
        </p:spPr>
      </p:pic>
    </p:spTree>
    <p:extLst>
      <p:ext uri="{BB962C8B-B14F-4D97-AF65-F5344CB8AC3E}">
        <p14:creationId xmlns:p14="http://schemas.microsoft.com/office/powerpoint/2010/main" val="40651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782762"/>
          </a:xfrm>
        </p:spPr>
        <p:txBody>
          <a:bodyPr anchor="t">
            <a:noAutofit/>
          </a:bodyPr>
          <a:lstStyle/>
          <a:p>
            <a:r>
              <a:rPr lang="en-US" altLang="zh-CN" sz="4800" dirty="0"/>
              <a:t>A: </a:t>
            </a:r>
            <a:r>
              <a:rPr lang="zh-CN" altLang="en-US" sz="4800" dirty="0" smtClean="0"/>
              <a:t>爸爸跑步跑</a:t>
            </a:r>
            <a:r>
              <a:rPr lang="en-US" dirty="0" err="1" smtClean="0"/>
              <a:t>Pǎobù</a:t>
            </a:r>
            <a:r>
              <a:rPr lang="zh-CN" altLang="en-US" sz="4800" dirty="0" smtClean="0"/>
              <a:t>跑得</a:t>
            </a:r>
            <a:r>
              <a:rPr lang="zh-CN" altLang="en-US" sz="4800" dirty="0"/>
              <a:t>怎麼樣？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en-US" altLang="zh-CN" sz="4800" dirty="0"/>
              <a:t>B: </a:t>
            </a:r>
            <a:r>
              <a:rPr lang="zh-CN" altLang="en-US" sz="4800" dirty="0" smtClean="0"/>
              <a:t>爸</a:t>
            </a:r>
            <a:r>
              <a:rPr lang="zh-CN" altLang="en-US" sz="4800" dirty="0"/>
              <a:t>爸跑步跑</a:t>
            </a:r>
            <a:r>
              <a:rPr lang="en-US" sz="4800" dirty="0" err="1"/>
              <a:t>Pǎobù</a:t>
            </a:r>
            <a:r>
              <a:rPr lang="zh-CN" altLang="en-US" sz="4800" dirty="0" smtClean="0"/>
              <a:t>跑得</a:t>
            </a:r>
            <a:r>
              <a:rPr lang="en-US" altLang="zh-CN" sz="4800" dirty="0"/>
              <a:t>_____</a:t>
            </a:r>
            <a:r>
              <a:rPr lang="zh-CN" altLang="en-US" sz="4800" dirty="0"/>
              <a:t>。</a:t>
            </a:r>
            <a:endParaRPr lang="en-US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24600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3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anchor="t">
            <a:normAutofit/>
          </a:bodyPr>
          <a:lstStyle/>
          <a:p>
            <a:r>
              <a:rPr lang="en-US" altLang="zh-CN" sz="5400" dirty="0"/>
              <a:t>A: </a:t>
            </a:r>
            <a:r>
              <a:rPr lang="zh-CN" altLang="en-US" sz="5400" dirty="0" smtClean="0"/>
              <a:t>她們說話說得</a:t>
            </a:r>
            <a:r>
              <a:rPr lang="zh-CN" altLang="en-US" sz="5400" dirty="0"/>
              <a:t>怎麼樣？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altLang="zh-CN" sz="5400" dirty="0"/>
              <a:t>B</a:t>
            </a:r>
            <a:r>
              <a:rPr lang="en-US" altLang="zh-CN" sz="5400" dirty="0" smtClean="0"/>
              <a:t>: </a:t>
            </a:r>
            <a:r>
              <a:rPr lang="zh-CN" altLang="en-US" sz="5400" dirty="0" smtClean="0"/>
              <a:t>她</a:t>
            </a:r>
            <a:r>
              <a:rPr lang="zh-CN" altLang="en-US" sz="5400" dirty="0"/>
              <a:t>們說話說得</a:t>
            </a:r>
            <a:r>
              <a:rPr lang="zh-CN" altLang="en-US" sz="5400" dirty="0" smtClean="0"/>
              <a:t>得</a:t>
            </a:r>
            <a:r>
              <a:rPr lang="en-US" altLang="zh-CN" sz="5400" dirty="0"/>
              <a:t>_____</a:t>
            </a:r>
            <a:r>
              <a:rPr lang="zh-CN" altLang="en-US" sz="5400" dirty="0"/>
              <a:t>。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5791200" cy="3433912"/>
          </a:xfrm>
        </p:spPr>
      </p:pic>
    </p:spTree>
    <p:extLst>
      <p:ext uri="{BB962C8B-B14F-4D97-AF65-F5344CB8AC3E}">
        <p14:creationId xmlns:p14="http://schemas.microsoft.com/office/powerpoint/2010/main" val="18157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anchor="t">
            <a:normAutofit fontScale="90000"/>
          </a:bodyPr>
          <a:lstStyle/>
          <a:p>
            <a:r>
              <a:rPr lang="en-US" altLang="zh-CN" sz="5400" dirty="0"/>
              <a:t>A: </a:t>
            </a:r>
            <a:r>
              <a:rPr lang="zh-CN" altLang="en-US" sz="5400" dirty="0" smtClean="0"/>
              <a:t>小張做功課做得怎</a:t>
            </a:r>
            <a:r>
              <a:rPr lang="zh-CN" altLang="en-US" sz="5400" dirty="0"/>
              <a:t>麼樣？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altLang="zh-CN" sz="5400" dirty="0"/>
              <a:t>B</a:t>
            </a:r>
            <a:r>
              <a:rPr lang="en-US" altLang="zh-CN" sz="5400" dirty="0" smtClean="0"/>
              <a:t>: </a:t>
            </a:r>
            <a:r>
              <a:rPr lang="zh-CN" altLang="en-US" sz="5400" dirty="0" smtClean="0"/>
              <a:t>小</a:t>
            </a:r>
            <a:r>
              <a:rPr lang="zh-CN" altLang="en-US" sz="5400" dirty="0"/>
              <a:t>張做功課做</a:t>
            </a:r>
            <a:r>
              <a:rPr lang="zh-CN" altLang="en-US" sz="5400" dirty="0" smtClean="0"/>
              <a:t>得</a:t>
            </a:r>
            <a:r>
              <a:rPr lang="en-US" altLang="zh-CN" sz="5400" dirty="0"/>
              <a:t>_____</a:t>
            </a:r>
            <a:r>
              <a:rPr lang="zh-CN" altLang="en-US" sz="5400" dirty="0"/>
              <a:t>。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2000" cy="421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7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 anchor="t"/>
          <a:lstStyle/>
          <a:p>
            <a:r>
              <a:rPr lang="en-US" altLang="zh-CN" dirty="0"/>
              <a:t>A: </a:t>
            </a:r>
            <a:r>
              <a:rPr lang="zh-CN" altLang="en-US" dirty="0" smtClean="0"/>
              <a:t>小王踢</a:t>
            </a:r>
            <a:r>
              <a:rPr lang="en-US" dirty="0" err="1" smtClean="0"/>
              <a:t>tī</a:t>
            </a:r>
            <a:r>
              <a:rPr lang="en-US" dirty="0" smtClean="0"/>
              <a:t> </a:t>
            </a:r>
            <a:r>
              <a:rPr lang="zh-CN" altLang="en-US" dirty="0" smtClean="0"/>
              <a:t>足</a:t>
            </a:r>
            <a:r>
              <a:rPr lang="en-US" dirty="0" err="1"/>
              <a:t>zú</a:t>
            </a:r>
            <a:r>
              <a:rPr lang="zh-CN" altLang="en-US" dirty="0" smtClean="0"/>
              <a:t>球</a:t>
            </a:r>
            <a:r>
              <a:rPr lang="zh-CN" altLang="en-US" dirty="0"/>
              <a:t>打得怎麼樣？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B</a:t>
            </a:r>
            <a:r>
              <a:rPr lang="en-US" altLang="zh-CN" dirty="0" smtClean="0"/>
              <a:t>: </a:t>
            </a:r>
            <a:r>
              <a:rPr lang="zh-CN" altLang="en-US" dirty="0" smtClean="0"/>
              <a:t>小</a:t>
            </a:r>
            <a:r>
              <a:rPr lang="zh-CN" altLang="en-US" dirty="0"/>
              <a:t>王踢足</a:t>
            </a:r>
            <a:r>
              <a:rPr lang="zh-CN" altLang="en-US" dirty="0" smtClean="0"/>
              <a:t>球踢得</a:t>
            </a:r>
            <a:r>
              <a:rPr lang="en-US" altLang="zh-CN" dirty="0"/>
              <a:t>_______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1624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11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197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Chinese Link Lesson 16 Hobbies an Sports</vt:lpstr>
      <vt:lpstr>A: 妹妹打籃球打得怎麼樣？ B: 妹妹打籃球打得_______。</vt:lpstr>
      <vt:lpstr>A: 姐姐做蛋糕做得怎麼樣？ B: 姐姐做蛋糕做得_______。</vt:lpstr>
      <vt:lpstr>A: 媽媽吃餃子吃得怎麼樣？ B: 媽媽吃餃子吃得_______。</vt:lpstr>
      <vt:lpstr>A: 教練教游泳教得怎麼樣？ B: 教練教游泳教得_____。</vt:lpstr>
      <vt:lpstr>A: 爸爸跑步跑Pǎobù跑得怎麼樣？ B: 爸爸跑步跑Pǎobù跑得_____。</vt:lpstr>
      <vt:lpstr>A: 她們說話說得怎麼樣？ B: 她們說話說得得_____。</vt:lpstr>
      <vt:lpstr>A: 小張做功課做得怎麼樣？ B: 小張做功課做得_____。</vt:lpstr>
      <vt:lpstr>A: 小王踢tī 足zú球打得怎麼樣？ B: 小王踢足球踢得_______。</vt:lpstr>
      <vt:lpstr>A: 英文老師教書教得怎麼樣？ B: 英文老師教書教得_______。</vt:lpstr>
      <vt:lpstr>A: 弟弟過生日過得怎麼樣？ B: 弟弟過生日過得_______。</vt:lpstr>
      <vt:lpstr>A: 哥哥鍛煉得怎麼樣？ B:哥哥鍛煉得_______。</vt:lpstr>
      <vt:lpstr>A: 小美開車開得怎麼樣？ B: 小美開車開得_______。</vt:lpstr>
      <vt:lpstr>A: 花兒開得怎麼樣？ B: 花兒開得_______。</vt:lpstr>
      <vt:lpstr>A: 弟弟洗澡洗得怎麼樣？ B: 弟弟洗澡洗得_______。</vt:lpstr>
      <vt:lpstr>A: 小英和她男朋友跳舞跳得怎麼樣？ B: 小英和她男朋友跳舞跳得_______。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Link Lesson 16 Hobbies an Sports</dc:title>
  <dc:creator>Susan</dc:creator>
  <cp:lastModifiedBy>Susan</cp:lastModifiedBy>
  <cp:revision>5</cp:revision>
  <dcterms:created xsi:type="dcterms:W3CDTF">2015-12-19T00:10:30Z</dcterms:created>
  <dcterms:modified xsi:type="dcterms:W3CDTF">2015-12-19T01:01:55Z</dcterms:modified>
</cp:coreProperties>
</file>